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-27940"/>
            <a:ext cx="9144000" cy="1296670"/>
          </a:xfrm>
        </p:spPr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006OLR7Hgy1flaj6vkbzoj31hc0u0qv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96570" y="-290195"/>
            <a:ext cx="12706350" cy="71843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16170" y="153670"/>
            <a:ext cx="613410" cy="6551295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管理创新</a:t>
            </a:r>
            <a:r>
              <a:rPr lang="en-US" altLang="zh-CN"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en-US"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行政资源管理（</a:t>
            </a:r>
            <a:r>
              <a:rPr lang="en-US" altLang="zh-CN"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XX</a:t>
            </a:r>
            <a:r>
              <a:rPr lang="zh-CN" altLang="en-US"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卷烟厂）</a:t>
            </a:r>
            <a:endParaRPr lang="zh-CN" altLang="en-US" sz="28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wallpaper_HACP_ADEN_JPillu02_1920_10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8985" cy="68618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项目目的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687060" cy="4015740"/>
          </a:xfrm>
        </p:spPr>
        <p:txBody>
          <a:bodyPr/>
          <a:p>
            <a:r>
              <a:rPr lang="zh-CN" altLang="en-US"/>
              <a:t>通过对公司行政资源的整合，梳理及优化相关管理流程，将企业行政资源的使用、审批、采购、管理职能相分离，打破行政资源私 有化，打造公司行政资源管理中心，充分发挥资产管理部门资源调配职能，达到减少耗费，优化审批流程，提高工作效率的目的。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Detective_Pikachu_wallpaper_[1920x1080]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93980" y="-28575"/>
            <a:ext cx="12690475" cy="69157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4770" y="-36195"/>
            <a:ext cx="5779135" cy="983615"/>
          </a:xfrm>
        </p:spPr>
        <p:txBody>
          <a:bodyPr/>
          <a:p>
            <a:pPr algn="ctr"/>
            <a:r>
              <a:rPr lang="zh-CN" altLang="en-US"/>
              <a:t>总体规划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5" y="725805"/>
            <a:ext cx="4244340" cy="39096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260" y="4635500"/>
            <a:ext cx="4243705" cy="21653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2017_day_Zelda_1920_108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0" y="-10160"/>
            <a:ext cx="12203430" cy="68770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" y="-10160"/>
            <a:ext cx="5718810" cy="1325880"/>
          </a:xfrm>
        </p:spPr>
        <p:txBody>
          <a:bodyPr/>
          <a:p>
            <a:pPr algn="ctr"/>
            <a:r>
              <a:rPr lang="zh-CN" altLang="en-US"/>
              <a:t>申请功能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" y="956945"/>
            <a:ext cx="5399405" cy="52266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QQ图片2017062811265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05" y="635"/>
            <a:ext cx="12202795" cy="68757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" y="0"/>
            <a:ext cx="5672455" cy="1691005"/>
          </a:xfrm>
        </p:spPr>
        <p:txBody>
          <a:bodyPr/>
          <a:p>
            <a:pPr algn="ctr"/>
            <a:r>
              <a:rPr lang="zh-CN" altLang="en-US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申请单审批</a:t>
            </a:r>
            <a:endParaRPr lang="en-US" altLang="zh-CN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" y="1137285"/>
            <a:ext cx="4816475" cy="33070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965" y="305435"/>
            <a:ext cx="5166995" cy="33451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PC_wallpaper01-0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0" y="-3175"/>
            <a:ext cx="12202795" cy="72047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" y="-3810"/>
            <a:ext cx="5696585" cy="1694815"/>
          </a:xfrm>
        </p:spPr>
        <p:txBody>
          <a:bodyPr/>
          <a:p>
            <a:pPr algn="ctr"/>
            <a:r>
              <a:rPr lang="zh-CN" altLang="en-US"/>
              <a:t>固定资产类调配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" y="1306195"/>
            <a:ext cx="8867775" cy="35833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006OLR7Hgy1fkt3dtq0ukj31kw0w0hdt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5715" y="-7620"/>
            <a:ext cx="12222480" cy="68738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72885" y="-15875"/>
            <a:ext cx="5643880" cy="1706880"/>
          </a:xfrm>
        </p:spPr>
        <p:txBody>
          <a:bodyPr/>
          <a:p>
            <a:pPr algn="ctr"/>
            <a:r>
              <a:rPr lang="zh-CN" altLang="en-US"/>
              <a:t>回收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130" y="1081405"/>
            <a:ext cx="7747635" cy="47974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2018_happybirthday_Animal_1920_108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5240" y="-14605"/>
            <a:ext cx="12273915" cy="68738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5240" y="-14605"/>
            <a:ext cx="5691505" cy="1325880"/>
          </a:xfrm>
        </p:spPr>
        <p:txBody>
          <a:bodyPr/>
          <a:p>
            <a:pPr algn="ctr"/>
            <a:r>
              <a:rPr lang="zh-CN" altLang="en-US"/>
              <a:t>评价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" y="1028065"/>
            <a:ext cx="9220835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wallpaper_kinopio_1920_108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9525" y="-15875"/>
            <a:ext cx="12211685" cy="68891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39920" y="824230"/>
            <a:ext cx="1290320" cy="41833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ctr"/>
            <a:r>
              <a:rPr lang="zh-CN" altLang="en-US" sz="7200"/>
              <a:t>谢谢观赏</a:t>
            </a:r>
            <a:endParaRPr lang="zh-CN" altLang="en-US" sz="7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</Words>
  <Application>WPS 演示</Application>
  <PresentationFormat>宽屏</PresentationFormat>
  <Paragraphs>20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Arial</vt:lpstr>
      <vt:lpstr>宋体</vt:lpstr>
      <vt:lpstr>Wingdings</vt:lpstr>
      <vt:lpstr>Arial Unicode MS</vt:lpstr>
      <vt:lpstr>Calibri Light</vt:lpstr>
      <vt:lpstr>Calibri</vt:lpstr>
      <vt:lpstr>微软雅黑</vt:lpstr>
      <vt:lpstr>等线</vt:lpstr>
      <vt:lpstr>等线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Mykirota</dc:creator>
  <cp:lastModifiedBy>文文韬韬</cp:lastModifiedBy>
  <cp:revision>2</cp:revision>
  <dcterms:created xsi:type="dcterms:W3CDTF">2019-03-08T00:15:47Z</dcterms:created>
  <dcterms:modified xsi:type="dcterms:W3CDTF">2019-03-08T04:22:02Z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